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34"/>
    <a:srgbClr val="1A3C86"/>
    <a:srgbClr val="D6B2A5"/>
    <a:srgbClr val="8C756A"/>
    <a:srgbClr val="4E2780"/>
    <a:srgbClr val="AE50F7"/>
    <a:srgbClr val="004AAD"/>
    <a:srgbClr val="0092B7"/>
    <a:srgbClr val="F89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9"/>
    <p:restoredTop sz="96281"/>
  </p:normalViewPr>
  <p:slideViewPr>
    <p:cSldViewPr snapToGrid="0">
      <p:cViewPr>
        <p:scale>
          <a:sx n="130" d="100"/>
          <a:sy n="130" d="100"/>
        </p:scale>
        <p:origin x="336" y="-2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6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D449-6E8D-0448-8B6E-BD51B04D7F72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E176A0-8F09-D70F-F750-C2BEF86054A1}"/>
              </a:ext>
            </a:extLst>
          </p:cNvPr>
          <p:cNvSpPr/>
          <p:nvPr/>
        </p:nvSpPr>
        <p:spPr>
          <a:xfrm>
            <a:off x="-37687" y="-18909"/>
            <a:ext cx="6895687" cy="2602524"/>
          </a:xfrm>
          <a:prstGeom prst="rect">
            <a:avLst/>
          </a:prstGeom>
          <a:solidFill>
            <a:srgbClr val="007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B2388D-2A7C-CAD4-45A6-98E7BF99F1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98" r="70256" b="40601"/>
          <a:stretch/>
        </p:blipFill>
        <p:spPr>
          <a:xfrm>
            <a:off x="-37687" y="-3579"/>
            <a:ext cx="2039815" cy="1944238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89D3FC8-2E9F-D8D3-2F40-4AAA10502D43}"/>
              </a:ext>
            </a:extLst>
          </p:cNvPr>
          <p:cNvSpPr/>
          <p:nvPr/>
        </p:nvSpPr>
        <p:spPr>
          <a:xfrm>
            <a:off x="-689317" y="1575582"/>
            <a:ext cx="8328074" cy="4079630"/>
          </a:xfrm>
          <a:prstGeom prst="ellipse">
            <a:avLst/>
          </a:prstGeom>
          <a:solidFill>
            <a:srgbClr val="D6B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8F95BA-CDCA-19E5-3DE4-E589444D061E}"/>
              </a:ext>
            </a:extLst>
          </p:cNvPr>
          <p:cNvSpPr/>
          <p:nvPr/>
        </p:nvSpPr>
        <p:spPr>
          <a:xfrm>
            <a:off x="-689317" y="1707033"/>
            <a:ext cx="8328074" cy="41640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759F9-83FD-0117-149B-4B27C1425548}"/>
              </a:ext>
            </a:extLst>
          </p:cNvPr>
          <p:cNvSpPr/>
          <p:nvPr/>
        </p:nvSpPr>
        <p:spPr>
          <a:xfrm>
            <a:off x="0" y="2799471"/>
            <a:ext cx="6858000" cy="3798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9E1DC9-44D3-B06D-DF70-4153AF91254D}"/>
              </a:ext>
            </a:extLst>
          </p:cNvPr>
          <p:cNvSpPr txBox="1"/>
          <p:nvPr/>
        </p:nvSpPr>
        <p:spPr>
          <a:xfrm>
            <a:off x="464234" y="1962679"/>
            <a:ext cx="600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1A3C86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What is “Glory”?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Glory means M______________, honorable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G______ is glorious (Jude 1:24-25)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God wants to give U____ glory! (Phil. 3:20-21; 1 Jn. 3:2; 1 Cor. 5:25-38; 42, 58)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DFA17-B32C-B170-4B55-F8F24AFE9293}"/>
              </a:ext>
            </a:extLst>
          </p:cNvPr>
          <p:cNvSpPr txBox="1"/>
          <p:nvPr/>
        </p:nvSpPr>
        <p:spPr>
          <a:xfrm>
            <a:off x="0" y="4064561"/>
            <a:ext cx="68053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1A3C86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What is “Hope”?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More than mere C______________ (Heb. 11:1)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presumption of the NT is that if you become a child of God, you will M________ it to heaven (Col. 1:27; Phil. 3:20)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can make it to H____________ (1 Pet. 1:3-9)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God is M____________ (Psa. 103:8)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God has R_____________ a place in heaven for us (Col. 2:12-14)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God P______________ us (Heb. 1:14; Psa. 119:105)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Our L__________ is genuine (1 Jn. 2:3-5)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B5F0B8-2834-B7D8-B502-6A4F4CDD1FAD}"/>
              </a:ext>
            </a:extLst>
          </p:cNvPr>
          <p:cNvSpPr txBox="1"/>
          <p:nvPr/>
        </p:nvSpPr>
        <p:spPr>
          <a:xfrm>
            <a:off x="10552" y="6899137"/>
            <a:ext cx="6847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1A3C86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Why Do We Have This Hope?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It is not in our W__________ (Eph. 2:8-9)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Our hope is in J____________ (1 Pet. 1:3-4; Rom. 3:23-26; 2 Cor. 5:1-5, 14-20)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890E4-5F65-0052-35DF-9269B110D799}"/>
              </a:ext>
            </a:extLst>
          </p:cNvPr>
          <p:cNvSpPr txBox="1"/>
          <p:nvPr/>
        </p:nvSpPr>
        <p:spPr>
          <a:xfrm>
            <a:off x="10552" y="8936608"/>
            <a:ext cx="6794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007C34"/>
                </a:solidFill>
              </a:rPr>
              <a:t>Douglass Hills church of Christ • 3/5/23 • Mark McCrary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43D43C-274C-56A8-7629-496AF5BAA895}"/>
              </a:ext>
            </a:extLst>
          </p:cNvPr>
          <p:cNvSpPr txBox="1"/>
          <p:nvPr/>
        </p:nvSpPr>
        <p:spPr>
          <a:xfrm>
            <a:off x="1805598" y="203959"/>
            <a:ext cx="4774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 in You, the Hope of Glory</a:t>
            </a:r>
          </a:p>
        </p:txBody>
      </p:sp>
    </p:spTree>
    <p:extLst>
      <p:ext uri="{BB962C8B-B14F-4D97-AF65-F5344CB8AC3E}">
        <p14:creationId xmlns:p14="http://schemas.microsoft.com/office/powerpoint/2010/main" val="286570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1110</TotalTime>
  <Words>212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McCrary</dc:creator>
  <cp:lastModifiedBy>Mark McCrary</cp:lastModifiedBy>
  <cp:revision>13</cp:revision>
  <cp:lastPrinted>2023-03-04T18:30:33Z</cp:lastPrinted>
  <dcterms:created xsi:type="dcterms:W3CDTF">2023-02-04T19:52:40Z</dcterms:created>
  <dcterms:modified xsi:type="dcterms:W3CDTF">2023-03-04T18:30:39Z</dcterms:modified>
</cp:coreProperties>
</file>